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65" r:id="rId5"/>
    <p:sldId id="270" r:id="rId6"/>
    <p:sldId id="258" r:id="rId7"/>
    <p:sldId id="271" r:id="rId8"/>
    <p:sldId id="272" r:id="rId9"/>
  </p:sldIdLst>
  <p:sldSz cx="12192000" cy="6858000"/>
  <p:notesSz cx="6858000" cy="9144000"/>
  <p:embeddedFontLst>
    <p:embeddedFont>
      <p:font typeface="Cabin" pitchFamily="2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oppins Medium" panose="00000600000000000000" pitchFamily="2" charset="0"/>
      <p:regular r:id="rId20"/>
      <p:italic r:id="rId21"/>
    </p:embeddedFont>
    <p:embeddedFont>
      <p:font typeface="Titillium Web" panose="000005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892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pos="1345" userDrawn="1">
          <p15:clr>
            <a:srgbClr val="A4A3A4"/>
          </p15:clr>
        </p15:guide>
        <p15:guide id="6" pos="1572" userDrawn="1">
          <p15:clr>
            <a:srgbClr val="A4A3A4"/>
          </p15:clr>
        </p15:guide>
        <p15:guide id="7" pos="1799" userDrawn="1">
          <p15:clr>
            <a:srgbClr val="A4A3A4"/>
          </p15:clr>
        </p15:guide>
        <p15:guide id="8" pos="2026" userDrawn="1">
          <p15:clr>
            <a:srgbClr val="A4A3A4"/>
          </p15:clr>
        </p15:guide>
        <p15:guide id="9" pos="2252" userDrawn="1">
          <p15:clr>
            <a:srgbClr val="A4A3A4"/>
          </p15:clr>
        </p15:guide>
        <p15:guide id="10" pos="2479" userDrawn="1">
          <p15:clr>
            <a:srgbClr val="A4A3A4"/>
          </p15:clr>
        </p15:guide>
        <p15:guide id="11" pos="2933" userDrawn="1">
          <p15:clr>
            <a:srgbClr val="A4A3A4"/>
          </p15:clr>
        </p15:guide>
        <p15:guide id="12" pos="2706" userDrawn="1">
          <p15:clr>
            <a:srgbClr val="A4A3A4"/>
          </p15:clr>
        </p15:guide>
        <p15:guide id="13" pos="3160" userDrawn="1">
          <p15:clr>
            <a:srgbClr val="A4A3A4"/>
          </p15:clr>
        </p15:guide>
        <p15:guide id="14" pos="3386" userDrawn="1">
          <p15:clr>
            <a:srgbClr val="A4A3A4"/>
          </p15:clr>
        </p15:guide>
        <p15:guide id="15" pos="3613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067" userDrawn="1">
          <p15:clr>
            <a:srgbClr val="A4A3A4"/>
          </p15:clr>
        </p15:guide>
        <p15:guide id="18" pos="4294" userDrawn="1">
          <p15:clr>
            <a:srgbClr val="A4A3A4"/>
          </p15:clr>
        </p15:guide>
        <p15:guide id="19" pos="4520" userDrawn="1">
          <p15:clr>
            <a:srgbClr val="A4A3A4"/>
          </p15:clr>
        </p15:guide>
        <p15:guide id="20" pos="4747" userDrawn="1">
          <p15:clr>
            <a:srgbClr val="A4A3A4"/>
          </p15:clr>
        </p15:guide>
        <p15:guide id="21" pos="4974" userDrawn="1">
          <p15:clr>
            <a:srgbClr val="A4A3A4"/>
          </p15:clr>
        </p15:guide>
        <p15:guide id="22" pos="5201" userDrawn="1">
          <p15:clr>
            <a:srgbClr val="A4A3A4"/>
          </p15:clr>
        </p15:guide>
        <p15:guide id="23" pos="5428" userDrawn="1">
          <p15:clr>
            <a:srgbClr val="A4A3A4"/>
          </p15:clr>
        </p15:guide>
        <p15:guide id="24" pos="5654" userDrawn="1">
          <p15:clr>
            <a:srgbClr val="A4A3A4"/>
          </p15:clr>
        </p15:guide>
        <p15:guide id="25" pos="5881" userDrawn="1">
          <p15:clr>
            <a:srgbClr val="A4A3A4"/>
          </p15:clr>
        </p15:guide>
        <p15:guide id="26" pos="6108" userDrawn="1">
          <p15:clr>
            <a:srgbClr val="A4A3A4"/>
          </p15:clr>
        </p15:guide>
        <p15:guide id="27" pos="6335" userDrawn="1">
          <p15:clr>
            <a:srgbClr val="A4A3A4"/>
          </p15:clr>
        </p15:guide>
        <p15:guide id="28" pos="6562" userDrawn="1">
          <p15:clr>
            <a:srgbClr val="A4A3A4"/>
          </p15:clr>
        </p15:guide>
        <p15:guide id="29" pos="6788" userDrawn="1">
          <p15:clr>
            <a:srgbClr val="A4A3A4"/>
          </p15:clr>
        </p15:guide>
        <p15:guide id="30" pos="7015" userDrawn="1">
          <p15:clr>
            <a:srgbClr val="A4A3A4"/>
          </p15:clr>
        </p15:guide>
        <p15:guide id="31" orient="horz" pos="1933" userDrawn="1">
          <p15:clr>
            <a:srgbClr val="A4A3A4"/>
          </p15:clr>
        </p15:guide>
        <p15:guide id="32" orient="horz" pos="1706" userDrawn="1">
          <p15:clr>
            <a:srgbClr val="A4A3A4"/>
          </p15:clr>
        </p15:guide>
        <p15:guide id="33" orient="horz" pos="1480" userDrawn="1">
          <p15:clr>
            <a:srgbClr val="A4A3A4"/>
          </p15:clr>
        </p15:guide>
        <p15:guide id="34" orient="horz" pos="1253" userDrawn="1">
          <p15:clr>
            <a:srgbClr val="A4A3A4"/>
          </p15:clr>
        </p15:guide>
        <p15:guide id="35" orient="horz" pos="1026" userDrawn="1">
          <p15:clr>
            <a:srgbClr val="A4A3A4"/>
          </p15:clr>
        </p15:guide>
        <p15:guide id="36" orient="horz" pos="799" userDrawn="1">
          <p15:clr>
            <a:srgbClr val="A4A3A4"/>
          </p15:clr>
        </p15:guide>
        <p15:guide id="37" orient="horz" pos="572" userDrawn="1">
          <p15:clr>
            <a:srgbClr val="A4A3A4"/>
          </p15:clr>
        </p15:guide>
        <p15:guide id="38" orient="horz" pos="2387" userDrawn="1">
          <p15:clr>
            <a:srgbClr val="A4A3A4"/>
          </p15:clr>
        </p15:guide>
        <p15:guide id="39" orient="horz" pos="2614" userDrawn="1">
          <p15:clr>
            <a:srgbClr val="A4A3A4"/>
          </p15:clr>
        </p15:guide>
        <p15:guide id="40" orient="horz" pos="2840" userDrawn="1">
          <p15:clr>
            <a:srgbClr val="A4A3A4"/>
          </p15:clr>
        </p15:guide>
        <p15:guide id="41" orient="horz" pos="3067" userDrawn="1">
          <p15:clr>
            <a:srgbClr val="A4A3A4"/>
          </p15:clr>
        </p15:guide>
        <p15:guide id="42" orient="horz" pos="3294" userDrawn="1">
          <p15:clr>
            <a:srgbClr val="A4A3A4"/>
          </p15:clr>
        </p15:guide>
        <p15:guide id="43" orient="horz" pos="3521" userDrawn="1">
          <p15:clr>
            <a:srgbClr val="A4A3A4"/>
          </p15:clr>
        </p15:guide>
        <p15:guide id="44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03920-8F6C-44A3-B901-43786A92BCBE}" v="7" dt="2024-01-08T14:26:43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6"/>
    <p:restoredTop sz="94689"/>
  </p:normalViewPr>
  <p:slideViewPr>
    <p:cSldViewPr snapToGrid="0" snapToObjects="1">
      <p:cViewPr>
        <p:scale>
          <a:sx n="93" d="100"/>
          <a:sy n="93" d="100"/>
        </p:scale>
        <p:origin x="60" y="-237"/>
      </p:cViewPr>
      <p:guideLst>
        <p:guide orient="horz" pos="2160"/>
        <p:guide pos="665"/>
        <p:guide pos="892"/>
        <p:guide pos="1118"/>
        <p:guide pos="1345"/>
        <p:guide pos="1572"/>
        <p:guide pos="1799"/>
        <p:guide pos="2026"/>
        <p:guide pos="2252"/>
        <p:guide pos="2479"/>
        <p:guide pos="2933"/>
        <p:guide pos="2706"/>
        <p:guide pos="3160"/>
        <p:guide pos="3386"/>
        <p:guide pos="3613"/>
        <p:guide pos="3840"/>
        <p:guide pos="4067"/>
        <p:guide pos="4294"/>
        <p:guide pos="4520"/>
        <p:guide pos="4747"/>
        <p:guide pos="4974"/>
        <p:guide pos="5201"/>
        <p:guide pos="5428"/>
        <p:guide pos="5654"/>
        <p:guide pos="5881"/>
        <p:guide pos="6108"/>
        <p:guide pos="6335"/>
        <p:guide pos="6562"/>
        <p:guide pos="6788"/>
        <p:guide pos="7015"/>
        <p:guide orient="horz" pos="1933"/>
        <p:guide orient="horz" pos="1706"/>
        <p:guide orient="horz" pos="1480"/>
        <p:guide orient="horz" pos="1253"/>
        <p:guide orient="horz" pos="1026"/>
        <p:guide orient="horz" pos="799"/>
        <p:guide orient="horz" pos="572"/>
        <p:guide orient="horz" pos="2387"/>
        <p:guide orient="horz" pos="2614"/>
        <p:guide orient="horz" pos="2840"/>
        <p:guide orient="horz" pos="3067"/>
        <p:guide orient="horz" pos="3294"/>
        <p:guide orient="horz" pos="3521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mith" userId="0a01ce67-e6fd-49e8-b777-a4e2a7e08192" providerId="ADAL" clId="{11803920-8F6C-44A3-B901-43786A92BCBE}"/>
    <pc:docChg chg="custSel delSld modSld sldOrd">
      <pc:chgData name="Christina Smith" userId="0a01ce67-e6fd-49e8-b777-a4e2a7e08192" providerId="ADAL" clId="{11803920-8F6C-44A3-B901-43786A92BCBE}" dt="2024-01-08T14:28:30.190" v="3196" actId="14100"/>
      <pc:docMkLst>
        <pc:docMk/>
      </pc:docMkLst>
      <pc:sldChg chg="del">
        <pc:chgData name="Christina Smith" userId="0a01ce67-e6fd-49e8-b777-a4e2a7e08192" providerId="ADAL" clId="{11803920-8F6C-44A3-B901-43786A92BCBE}" dt="2024-01-08T14:24:25.761" v="3044" actId="47"/>
        <pc:sldMkLst>
          <pc:docMk/>
          <pc:sldMk cId="915748411" sldId="256"/>
        </pc:sldMkLst>
      </pc:sldChg>
      <pc:sldChg chg="del">
        <pc:chgData name="Christina Smith" userId="0a01ce67-e6fd-49e8-b777-a4e2a7e08192" providerId="ADAL" clId="{11803920-8F6C-44A3-B901-43786A92BCBE}" dt="2024-01-08T14:24:27.604" v="3045" actId="47"/>
        <pc:sldMkLst>
          <pc:docMk/>
          <pc:sldMk cId="1126141881" sldId="257"/>
        </pc:sldMkLst>
      </pc:sldChg>
      <pc:sldChg chg="addSp modSp mod ord">
        <pc:chgData name="Christina Smith" userId="0a01ce67-e6fd-49e8-b777-a4e2a7e08192" providerId="ADAL" clId="{11803920-8F6C-44A3-B901-43786A92BCBE}" dt="2024-01-08T14:26:24.537" v="3060" actId="1076"/>
        <pc:sldMkLst>
          <pc:docMk/>
          <pc:sldMk cId="948293522" sldId="258"/>
        </pc:sldMkLst>
        <pc:spChg chg="mod">
          <ac:chgData name="Christina Smith" userId="0a01ce67-e6fd-49e8-b777-a4e2a7e08192" providerId="ADAL" clId="{11803920-8F6C-44A3-B901-43786A92BCBE}" dt="2024-01-04T11:15:38.964" v="36" actId="20577"/>
          <ac:spMkLst>
            <pc:docMk/>
            <pc:sldMk cId="948293522" sldId="258"/>
            <ac:spMk id="2" creationId="{434E3CFC-370E-7673-1D75-77D9F7F0922B}"/>
          </ac:spMkLst>
        </pc:spChg>
        <pc:spChg chg="mod">
          <ac:chgData name="Christina Smith" userId="0a01ce67-e6fd-49e8-b777-a4e2a7e08192" providerId="ADAL" clId="{11803920-8F6C-44A3-B901-43786A92BCBE}" dt="2024-01-08T14:11:26.578" v="2432" actId="20577"/>
          <ac:spMkLst>
            <pc:docMk/>
            <pc:sldMk cId="948293522" sldId="258"/>
            <ac:spMk id="3" creationId="{33463D81-D61A-6C95-F3E6-7FE9886150E5}"/>
          </ac:spMkLst>
        </pc:spChg>
        <pc:spChg chg="mod">
          <ac:chgData name="Christina Smith" userId="0a01ce67-e6fd-49e8-b777-a4e2a7e08192" providerId="ADAL" clId="{11803920-8F6C-44A3-B901-43786A92BCBE}" dt="2024-01-08T14:08:51.319" v="2321" actId="12"/>
          <ac:spMkLst>
            <pc:docMk/>
            <pc:sldMk cId="948293522" sldId="258"/>
            <ac:spMk id="4" creationId="{F02B9B14-315D-C14C-31F2-652DCAF6FA0B}"/>
          </ac:spMkLst>
        </pc:spChg>
        <pc:picChg chg="add mod">
          <ac:chgData name="Christina Smith" userId="0a01ce67-e6fd-49e8-b777-a4e2a7e08192" providerId="ADAL" clId="{11803920-8F6C-44A3-B901-43786A92BCBE}" dt="2024-01-08T14:26:21.487" v="3059" actId="14100"/>
          <ac:picMkLst>
            <pc:docMk/>
            <pc:sldMk cId="948293522" sldId="258"/>
            <ac:picMk id="5" creationId="{AE0897F1-4EC4-3996-87C4-0C4629F272BF}"/>
          </ac:picMkLst>
        </pc:picChg>
        <pc:picChg chg="mod">
          <ac:chgData name="Christina Smith" userId="0a01ce67-e6fd-49e8-b777-a4e2a7e08192" providerId="ADAL" clId="{11803920-8F6C-44A3-B901-43786A92BCBE}" dt="2024-01-08T14:26:24.537" v="3060" actId="1076"/>
          <ac:picMkLst>
            <pc:docMk/>
            <pc:sldMk cId="948293522" sldId="258"/>
            <ac:picMk id="7" creationId="{2842A72C-37E3-1AA0-0B57-3BCB0DD1EDEB}"/>
          </ac:picMkLst>
        </pc:picChg>
      </pc:sldChg>
      <pc:sldChg chg="del">
        <pc:chgData name="Christina Smith" userId="0a01ce67-e6fd-49e8-b777-a4e2a7e08192" providerId="ADAL" clId="{11803920-8F6C-44A3-B901-43786A92BCBE}" dt="2024-01-08T14:24:01.245" v="3034" actId="47"/>
        <pc:sldMkLst>
          <pc:docMk/>
          <pc:sldMk cId="2616937126" sldId="259"/>
        </pc:sldMkLst>
      </pc:sldChg>
      <pc:sldChg chg="del">
        <pc:chgData name="Christina Smith" userId="0a01ce67-e6fd-49e8-b777-a4e2a7e08192" providerId="ADAL" clId="{11803920-8F6C-44A3-B901-43786A92BCBE}" dt="2024-01-08T14:24:15.982" v="3041" actId="47"/>
        <pc:sldMkLst>
          <pc:docMk/>
          <pc:sldMk cId="4234530952" sldId="260"/>
        </pc:sldMkLst>
      </pc:sldChg>
      <pc:sldChg chg="del">
        <pc:chgData name="Christina Smith" userId="0a01ce67-e6fd-49e8-b777-a4e2a7e08192" providerId="ADAL" clId="{11803920-8F6C-44A3-B901-43786A92BCBE}" dt="2024-01-08T14:24:17.312" v="3042" actId="47"/>
        <pc:sldMkLst>
          <pc:docMk/>
          <pc:sldMk cId="2399424708" sldId="261"/>
        </pc:sldMkLst>
      </pc:sldChg>
      <pc:sldChg chg="del">
        <pc:chgData name="Christina Smith" userId="0a01ce67-e6fd-49e8-b777-a4e2a7e08192" providerId="ADAL" clId="{11803920-8F6C-44A3-B901-43786A92BCBE}" dt="2024-01-08T14:24:18.505" v="3043" actId="47"/>
        <pc:sldMkLst>
          <pc:docMk/>
          <pc:sldMk cId="743035815" sldId="262"/>
        </pc:sldMkLst>
      </pc:sldChg>
      <pc:sldChg chg="del">
        <pc:chgData name="Christina Smith" userId="0a01ce67-e6fd-49e8-b777-a4e2a7e08192" providerId="ADAL" clId="{11803920-8F6C-44A3-B901-43786A92BCBE}" dt="2024-01-08T14:24:02.498" v="3035" actId="47"/>
        <pc:sldMkLst>
          <pc:docMk/>
          <pc:sldMk cId="3070128058" sldId="263"/>
        </pc:sldMkLst>
      </pc:sldChg>
      <pc:sldChg chg="del">
        <pc:chgData name="Christina Smith" userId="0a01ce67-e6fd-49e8-b777-a4e2a7e08192" providerId="ADAL" clId="{11803920-8F6C-44A3-B901-43786A92BCBE}" dt="2024-01-08T14:24:03.854" v="3036" actId="47"/>
        <pc:sldMkLst>
          <pc:docMk/>
          <pc:sldMk cId="3803775179" sldId="264"/>
        </pc:sldMkLst>
      </pc:sldChg>
      <pc:sldChg chg="addSp modSp mod">
        <pc:chgData name="Christina Smith" userId="0a01ce67-e6fd-49e8-b777-a4e2a7e08192" providerId="ADAL" clId="{11803920-8F6C-44A3-B901-43786A92BCBE}" dt="2024-01-08T14:28:30.190" v="3196" actId="14100"/>
        <pc:sldMkLst>
          <pc:docMk/>
          <pc:sldMk cId="3993638757" sldId="265"/>
        </pc:sldMkLst>
        <pc:spChg chg="mod">
          <ac:chgData name="Christina Smith" userId="0a01ce67-e6fd-49e8-b777-a4e2a7e08192" providerId="ADAL" clId="{11803920-8F6C-44A3-B901-43786A92BCBE}" dt="2024-01-08T13:45:18.517" v="895" actId="20577"/>
          <ac:spMkLst>
            <pc:docMk/>
            <pc:sldMk cId="3993638757" sldId="265"/>
            <ac:spMk id="2" creationId="{434E3CFC-370E-7673-1D75-77D9F7F0922B}"/>
          </ac:spMkLst>
        </pc:spChg>
        <pc:spChg chg="mod">
          <ac:chgData name="Christina Smith" userId="0a01ce67-e6fd-49e8-b777-a4e2a7e08192" providerId="ADAL" clId="{11803920-8F6C-44A3-B901-43786A92BCBE}" dt="2024-01-08T14:28:30.190" v="3196" actId="14100"/>
          <ac:spMkLst>
            <pc:docMk/>
            <pc:sldMk cId="3993638757" sldId="265"/>
            <ac:spMk id="3" creationId="{33463D81-D61A-6C95-F3E6-7FE9886150E5}"/>
          </ac:spMkLst>
        </pc:spChg>
        <pc:picChg chg="mod">
          <ac:chgData name="Christina Smith" userId="0a01ce67-e6fd-49e8-b777-a4e2a7e08192" providerId="ADAL" clId="{11803920-8F6C-44A3-B901-43786A92BCBE}" dt="2024-01-08T13:44:53.052" v="870" actId="1076"/>
          <ac:picMkLst>
            <pc:docMk/>
            <pc:sldMk cId="3993638757" sldId="265"/>
            <ac:picMk id="4" creationId="{F77D9245-9472-A12D-E5B5-E00273F520DE}"/>
          </ac:picMkLst>
        </pc:picChg>
        <pc:picChg chg="add mod">
          <ac:chgData name="Christina Smith" userId="0a01ce67-e6fd-49e8-b777-a4e2a7e08192" providerId="ADAL" clId="{11803920-8F6C-44A3-B901-43786A92BCBE}" dt="2024-01-08T13:44:49.849" v="869" actId="14100"/>
          <ac:picMkLst>
            <pc:docMk/>
            <pc:sldMk cId="3993638757" sldId="265"/>
            <ac:picMk id="5" creationId="{5C290627-FB29-5539-3633-EBBA2FBB3292}"/>
          </ac:picMkLst>
        </pc:picChg>
      </pc:sldChg>
      <pc:sldChg chg="del">
        <pc:chgData name="Christina Smith" userId="0a01ce67-e6fd-49e8-b777-a4e2a7e08192" providerId="ADAL" clId="{11803920-8F6C-44A3-B901-43786A92BCBE}" dt="2024-01-08T14:24:05.183" v="3037" actId="47"/>
        <pc:sldMkLst>
          <pc:docMk/>
          <pc:sldMk cId="2333268291" sldId="266"/>
        </pc:sldMkLst>
      </pc:sldChg>
      <pc:sldChg chg="del">
        <pc:chgData name="Christina Smith" userId="0a01ce67-e6fd-49e8-b777-a4e2a7e08192" providerId="ADAL" clId="{11803920-8F6C-44A3-B901-43786A92BCBE}" dt="2024-01-08T14:24:06.501" v="3038" actId="47"/>
        <pc:sldMkLst>
          <pc:docMk/>
          <pc:sldMk cId="1568484334" sldId="267"/>
        </pc:sldMkLst>
      </pc:sldChg>
      <pc:sldChg chg="del">
        <pc:chgData name="Christina Smith" userId="0a01ce67-e6fd-49e8-b777-a4e2a7e08192" providerId="ADAL" clId="{11803920-8F6C-44A3-B901-43786A92BCBE}" dt="2024-01-08T14:24:07.463" v="3039" actId="47"/>
        <pc:sldMkLst>
          <pc:docMk/>
          <pc:sldMk cId="1772100097" sldId="268"/>
        </pc:sldMkLst>
      </pc:sldChg>
      <pc:sldChg chg="del">
        <pc:chgData name="Christina Smith" userId="0a01ce67-e6fd-49e8-b777-a4e2a7e08192" providerId="ADAL" clId="{11803920-8F6C-44A3-B901-43786A92BCBE}" dt="2024-01-08T14:24:14.860" v="3040" actId="47"/>
        <pc:sldMkLst>
          <pc:docMk/>
          <pc:sldMk cId="1372737068" sldId="269"/>
        </pc:sldMkLst>
      </pc:sldChg>
      <pc:sldChg chg="addSp modSp mod">
        <pc:chgData name="Christina Smith" userId="0a01ce67-e6fd-49e8-b777-a4e2a7e08192" providerId="ADAL" clId="{11803920-8F6C-44A3-B901-43786A92BCBE}" dt="2024-01-08T14:25:48.093" v="3055" actId="14100"/>
        <pc:sldMkLst>
          <pc:docMk/>
          <pc:sldMk cId="3396042096" sldId="270"/>
        </pc:sldMkLst>
        <pc:spChg chg="mod">
          <ac:chgData name="Christina Smith" userId="0a01ce67-e6fd-49e8-b777-a4e2a7e08192" providerId="ADAL" clId="{11803920-8F6C-44A3-B901-43786A92BCBE}" dt="2024-01-08T13:52:08.313" v="1415" actId="20577"/>
          <ac:spMkLst>
            <pc:docMk/>
            <pc:sldMk cId="3396042096" sldId="270"/>
            <ac:spMk id="10" creationId="{0DCD4D7D-6C56-BD24-935F-C98F4F7E0BE4}"/>
          </ac:spMkLst>
        </pc:spChg>
        <pc:spChg chg="mod">
          <ac:chgData name="Christina Smith" userId="0a01ce67-e6fd-49e8-b777-a4e2a7e08192" providerId="ADAL" clId="{11803920-8F6C-44A3-B901-43786A92BCBE}" dt="2024-01-08T13:53:17.314" v="1473" actId="20577"/>
          <ac:spMkLst>
            <pc:docMk/>
            <pc:sldMk cId="3396042096" sldId="270"/>
            <ac:spMk id="11" creationId="{EA9E1AD5-BF94-0342-CC35-CD96DB8C8F30}"/>
          </ac:spMkLst>
        </pc:spChg>
        <pc:spChg chg="mod">
          <ac:chgData name="Christina Smith" userId="0a01ce67-e6fd-49e8-b777-a4e2a7e08192" providerId="ADAL" clId="{11803920-8F6C-44A3-B901-43786A92BCBE}" dt="2024-01-08T14:25:24.951" v="3051" actId="12"/>
          <ac:spMkLst>
            <pc:docMk/>
            <pc:sldMk cId="3396042096" sldId="270"/>
            <ac:spMk id="12" creationId="{E38C04B5-B290-1D27-7990-515C59C9420D}"/>
          </ac:spMkLst>
        </pc:spChg>
        <pc:picChg chg="add mod">
          <ac:chgData name="Christina Smith" userId="0a01ce67-e6fd-49e8-b777-a4e2a7e08192" providerId="ADAL" clId="{11803920-8F6C-44A3-B901-43786A92BCBE}" dt="2024-01-08T14:25:48.093" v="3055" actId="14100"/>
          <ac:picMkLst>
            <pc:docMk/>
            <pc:sldMk cId="3396042096" sldId="270"/>
            <ac:picMk id="2" creationId="{0212D9CD-2A22-900E-EFC9-FC637DCCB652}"/>
          </ac:picMkLst>
        </pc:picChg>
        <pc:picChg chg="mod">
          <ac:chgData name="Christina Smith" userId="0a01ce67-e6fd-49e8-b777-a4e2a7e08192" providerId="ADAL" clId="{11803920-8F6C-44A3-B901-43786A92BCBE}" dt="2024-01-08T14:25:32.849" v="3052" actId="14100"/>
          <ac:picMkLst>
            <pc:docMk/>
            <pc:sldMk cId="3396042096" sldId="270"/>
            <ac:picMk id="5" creationId="{7C2CEBDE-8997-6A6D-BB98-4666CD79FA5B}"/>
          </ac:picMkLst>
        </pc:picChg>
      </pc:sldChg>
      <pc:sldChg chg="addSp modSp mod">
        <pc:chgData name="Christina Smith" userId="0a01ce67-e6fd-49e8-b777-a4e2a7e08192" providerId="ADAL" clId="{11803920-8F6C-44A3-B901-43786A92BCBE}" dt="2024-01-08T14:23:40.817" v="3030" actId="1076"/>
        <pc:sldMkLst>
          <pc:docMk/>
          <pc:sldMk cId="601377556" sldId="271"/>
        </pc:sldMkLst>
        <pc:spChg chg="mod">
          <ac:chgData name="Christina Smith" userId="0a01ce67-e6fd-49e8-b777-a4e2a7e08192" providerId="ADAL" clId="{11803920-8F6C-44A3-B901-43786A92BCBE}" dt="2024-01-08T13:59:36.103" v="2104" actId="20577"/>
          <ac:spMkLst>
            <pc:docMk/>
            <pc:sldMk cId="601377556" sldId="271"/>
            <ac:spMk id="17" creationId="{B10ADA36-50A7-11BE-57FA-0373AF117F36}"/>
          </ac:spMkLst>
        </pc:spChg>
        <pc:spChg chg="mod">
          <ac:chgData name="Christina Smith" userId="0a01ce67-e6fd-49e8-b777-a4e2a7e08192" providerId="ADAL" clId="{11803920-8F6C-44A3-B901-43786A92BCBE}" dt="2024-01-08T14:22:43.005" v="3023" actId="113"/>
          <ac:spMkLst>
            <pc:docMk/>
            <pc:sldMk cId="601377556" sldId="271"/>
            <ac:spMk id="18" creationId="{EE50DA74-EE4D-8D73-4FE6-05829FAE1B8F}"/>
          </ac:spMkLst>
        </pc:spChg>
        <pc:spChg chg="mod">
          <ac:chgData name="Christina Smith" userId="0a01ce67-e6fd-49e8-b777-a4e2a7e08192" providerId="ADAL" clId="{11803920-8F6C-44A3-B901-43786A92BCBE}" dt="2024-01-08T14:22:31.558" v="3022" actId="113"/>
          <ac:spMkLst>
            <pc:docMk/>
            <pc:sldMk cId="601377556" sldId="271"/>
            <ac:spMk id="19" creationId="{2EA2859D-9C74-A2E9-3903-9EED1053D2A4}"/>
          </ac:spMkLst>
        </pc:spChg>
        <pc:picChg chg="add mod">
          <ac:chgData name="Christina Smith" userId="0a01ce67-e6fd-49e8-b777-a4e2a7e08192" providerId="ADAL" clId="{11803920-8F6C-44A3-B901-43786A92BCBE}" dt="2024-01-08T14:23:40.817" v="3030" actId="1076"/>
          <ac:picMkLst>
            <pc:docMk/>
            <pc:sldMk cId="601377556" sldId="271"/>
            <ac:picMk id="2" creationId="{ABFA5F83-1605-80D0-05B7-77DAB58DE608}"/>
          </ac:picMkLst>
        </pc:picChg>
        <pc:picChg chg="mod">
          <ac:chgData name="Christina Smith" userId="0a01ce67-e6fd-49e8-b777-a4e2a7e08192" providerId="ADAL" clId="{11803920-8F6C-44A3-B901-43786A92BCBE}" dt="2024-01-08T14:23:20.157" v="3027" actId="1076"/>
          <ac:picMkLst>
            <pc:docMk/>
            <pc:sldMk cId="601377556" sldId="271"/>
            <ac:picMk id="6" creationId="{1909E6E2-D698-072A-3CEB-1AA2A6912AB5}"/>
          </ac:picMkLst>
        </pc:picChg>
      </pc:sldChg>
      <pc:sldChg chg="addSp modSp mod">
        <pc:chgData name="Christina Smith" userId="0a01ce67-e6fd-49e8-b777-a4e2a7e08192" providerId="ADAL" clId="{11803920-8F6C-44A3-B901-43786A92BCBE}" dt="2024-01-08T14:28:04.745" v="3195" actId="255"/>
        <pc:sldMkLst>
          <pc:docMk/>
          <pc:sldMk cId="1329235577" sldId="272"/>
        </pc:sldMkLst>
        <pc:spChg chg="mod">
          <ac:chgData name="Christina Smith" userId="0a01ce67-e6fd-49e8-b777-a4e2a7e08192" providerId="ADAL" clId="{11803920-8F6C-44A3-B901-43786A92BCBE}" dt="2024-01-04T11:32:56.707" v="712" actId="27636"/>
          <ac:spMkLst>
            <pc:docMk/>
            <pc:sldMk cId="1329235577" sldId="272"/>
            <ac:spMk id="16" creationId="{A2259811-E8E3-AE57-2BDD-12C449622EAE}"/>
          </ac:spMkLst>
        </pc:spChg>
        <pc:spChg chg="mod">
          <ac:chgData name="Christina Smith" userId="0a01ce67-e6fd-49e8-b777-a4e2a7e08192" providerId="ADAL" clId="{11803920-8F6C-44A3-B901-43786A92BCBE}" dt="2024-01-04T11:33:16.993" v="774" actId="20577"/>
          <ac:spMkLst>
            <pc:docMk/>
            <pc:sldMk cId="1329235577" sldId="272"/>
            <ac:spMk id="17" creationId="{4C6E30F5-C575-7EF9-26C5-B43BAE5403FA}"/>
          </ac:spMkLst>
        </pc:spChg>
        <pc:spChg chg="mod">
          <ac:chgData name="Christina Smith" userId="0a01ce67-e6fd-49e8-b777-a4e2a7e08192" providerId="ADAL" clId="{11803920-8F6C-44A3-B901-43786A92BCBE}" dt="2024-01-08T14:28:04.745" v="3195" actId="255"/>
          <ac:spMkLst>
            <pc:docMk/>
            <pc:sldMk cId="1329235577" sldId="272"/>
            <ac:spMk id="18" creationId="{9E8912AE-E650-7C7A-F0D6-5D7999FCD164}"/>
          </ac:spMkLst>
        </pc:spChg>
        <pc:picChg chg="add mod">
          <ac:chgData name="Christina Smith" userId="0a01ce67-e6fd-49e8-b777-a4e2a7e08192" providerId="ADAL" clId="{11803920-8F6C-44A3-B901-43786A92BCBE}" dt="2024-01-08T14:26:51.820" v="3063" actId="14100"/>
          <ac:picMkLst>
            <pc:docMk/>
            <pc:sldMk cId="1329235577" sldId="272"/>
            <ac:picMk id="2" creationId="{D5A3B259-9B8A-6C86-9F93-618FAC0D0C9B}"/>
          </ac:picMkLst>
        </pc:picChg>
        <pc:picChg chg="mod">
          <ac:chgData name="Christina Smith" userId="0a01ce67-e6fd-49e8-b777-a4e2a7e08192" providerId="ADAL" clId="{11803920-8F6C-44A3-B901-43786A92BCBE}" dt="2024-01-08T14:27:00.296" v="3065" actId="14100"/>
          <ac:picMkLst>
            <pc:docMk/>
            <pc:sldMk cId="1329235577" sldId="272"/>
            <ac:picMk id="5" creationId="{7C2CEBDE-8997-6A6D-BB98-4666CD79FA5B}"/>
          </ac:picMkLst>
        </pc:picChg>
      </pc:sldChg>
      <pc:sldChg chg="del">
        <pc:chgData name="Christina Smith" userId="0a01ce67-e6fd-49e8-b777-a4e2a7e08192" providerId="ADAL" clId="{11803920-8F6C-44A3-B901-43786A92BCBE}" dt="2024-01-08T14:23:56.656" v="3031" actId="47"/>
        <pc:sldMkLst>
          <pc:docMk/>
          <pc:sldMk cId="3230222916" sldId="273"/>
        </pc:sldMkLst>
      </pc:sldChg>
      <pc:sldChg chg="del">
        <pc:chgData name="Christina Smith" userId="0a01ce67-e6fd-49e8-b777-a4e2a7e08192" providerId="ADAL" clId="{11803920-8F6C-44A3-B901-43786A92BCBE}" dt="2024-01-08T14:23:58.433" v="3032" actId="47"/>
        <pc:sldMkLst>
          <pc:docMk/>
          <pc:sldMk cId="2440942381" sldId="274"/>
        </pc:sldMkLst>
      </pc:sldChg>
      <pc:sldChg chg="del">
        <pc:chgData name="Christina Smith" userId="0a01ce67-e6fd-49e8-b777-a4e2a7e08192" providerId="ADAL" clId="{11803920-8F6C-44A3-B901-43786A92BCBE}" dt="2024-01-08T14:23:59.890" v="3033" actId="47"/>
        <pc:sldMkLst>
          <pc:docMk/>
          <pc:sldMk cId="455510705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F982-1680-1F3D-8551-543B17D75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D9570-81F5-DD77-60E2-E61619FE6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3A70A-3FDF-C17B-C64F-90BFA093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232B1-D701-AC31-524E-9A390027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71FF4-9EC9-2870-0AB4-76777A8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F606-C9A7-59F0-C2F8-7EB6D5A5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433F6-76EA-E845-6F62-99895F6D5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C687A-E3ED-08E7-E84A-078E948B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29B6-E880-48A4-C6F8-569BDB69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3032-0AD3-EBBC-9DAB-78639BA1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1AC223-2461-8D53-DB3C-D41A20DEF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364BA-69FE-1CB1-2443-F696BD1D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49C8-045C-15D0-B05F-65A3FD71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B0563-383C-5515-E17B-97A20940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AC9C8-C9B9-C1B2-13AC-E971EC6D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753C-77E2-7D9C-237E-0016634E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0B229-7DAF-F9EA-2CC4-373B142AC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35492-7A71-B130-F9F3-D6FF23A7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A7DF2-869D-3E4A-8FAB-5AE4544F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AC536-D35B-26E8-1643-9CCDB510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E199-CAF7-ADCC-63D7-76F378BF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18C4C-EC11-864B-30C6-4828665F3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C67FE-CA13-FDA9-48ED-71A6412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F57E-AD1A-F080-1CD8-EE15788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FA7B6-CDCB-E372-F8E4-7F6BB415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7631-2D3D-3B5E-8574-2F7FB7C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49B9D-A759-1857-D00A-79B1B078C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1B1EF-0D91-8C4D-F0AB-992DD41FB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7B10A-5ADD-957D-076C-BC3EEE80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937F2-E584-AF74-651E-CEAC1AB7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5EFB3-526A-352D-8092-6C830072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4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963E-46E9-BC98-98A5-C5525BA3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2F453-7C09-5578-E62B-B39D5810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47C2C-5975-870F-E253-61CA45208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B2A07-CF0C-2350-02CF-2FFB51F27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37A03-A85A-EA54-E252-57C38DB75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2A544-C0A4-9C50-20EB-DCDD7264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6250D-3E18-F60A-92E6-2CDD64F6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956B4-E821-9EBD-D33C-564FBC76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3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B1F6-B9B5-DD05-2934-CD257D8E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F9F34-42CC-4BD7-9661-D7B46A94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009D8-98E3-8F51-19E2-0921F2BD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9A850-E0B2-DF76-E870-205EB7D1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4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FAB2B-4576-62BD-FA9B-836E75BC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8E8F9-271F-7C2C-E224-8AAC4C6F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6936A-9FA5-9C92-6D9E-80AC5C39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5057-A494-FBF1-5000-8EF15F2D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C55E5-A1D7-3843-AD8B-50C9D6CA9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F5156-22CC-231C-D71F-6FF124080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9000-A4DD-175A-3650-33C2ECD2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A987E-ED94-23FF-E78C-1671ACDD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87CF9-3567-6925-1B06-119E3CBE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E0CA-B186-B3AF-5B0E-AFF90F7D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D6BD0-DB26-0707-40AE-F29DB90FF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4A309-48CF-3D4A-6BF6-ADDAC565E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51A9D-DF6E-0ED8-DCCF-555B7A82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29A12-03E5-5D4C-A5AB-972FA481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ECE4E-2AFE-14E5-272E-D44A747F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CB33D-30E5-63E1-91E1-87F5FE25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E0968-5C95-1093-45AD-66A0726F1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7F0B-8253-E3DE-5DD9-CA9AC35CA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ECF31-DA07-B148-A288-34F9C009A1C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851C-7788-7E27-CC96-3839F1EEF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E263D-8701-B971-F074-8A61F057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C850-BEFA-4D4B-B484-0300A1E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6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customerservices@liverpoolairport.com" TargetMode="Externa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3CFC-370E-7673-1D75-77D9F7F09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8" y="1628775"/>
            <a:ext cx="6480174" cy="1800225"/>
          </a:xfrm>
        </p:spPr>
        <p:txBody>
          <a:bodyPr anchor="ctr">
            <a:normAutofit/>
          </a:bodyPr>
          <a:lstStyle/>
          <a:p>
            <a:pPr algn="l"/>
            <a:r>
              <a:rPr lang="en-US" sz="4800" b="1" dirty="0">
                <a:latin typeface="Poppins Medium" pitchFamily="2" charset="77"/>
                <a:cs typeface="Poppins Medium" pitchFamily="2" charset="77"/>
              </a:rPr>
              <a:t>Welcome to the Sensory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63D81-D61A-6C95-F3E6-7FE988615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51" y="3551102"/>
            <a:ext cx="9140646" cy="146843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Titillium Web" pitchFamily="2" charset="77"/>
                <a:cs typeface="Arial" panose="020B0604020202020204" pitchFamily="34" charset="0"/>
              </a:rPr>
              <a:t>The Sensory Space is a collaboration between the Airport and ABM with the assistance of Autism Adventures and Alder Hey Childrens Hospital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7D9245-9472-A12D-E5B5-E00273F52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162" y="5853343"/>
            <a:ext cx="2957527" cy="891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90627-FB29-5539-3633-EBBA2FBB3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811" y="5472179"/>
            <a:ext cx="2957527" cy="108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63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C2CEBDE-8997-6A6D-BB98-4666CD79F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1" y="5976000"/>
            <a:ext cx="2341293" cy="7058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DCD4D7D-6C56-BD24-935F-C98F4F7E0BE4}"/>
              </a:ext>
            </a:extLst>
          </p:cNvPr>
          <p:cNvSpPr txBox="1">
            <a:spLocks/>
          </p:cNvSpPr>
          <p:nvPr/>
        </p:nvSpPr>
        <p:spPr>
          <a:xfrm>
            <a:off x="1055687" y="1628775"/>
            <a:ext cx="6480175" cy="719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How to make a booking for the Sensory Space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A9E1AD5-BF94-0342-CC35-CD96DB8C8F30}"/>
              </a:ext>
            </a:extLst>
          </p:cNvPr>
          <p:cNvSpPr txBox="1">
            <a:spLocks/>
          </p:cNvSpPr>
          <p:nvPr/>
        </p:nvSpPr>
        <p:spPr>
          <a:xfrm>
            <a:off x="1055688" y="2708274"/>
            <a:ext cx="6119812" cy="360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We ask that you make a booking in advance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38C04B5-B290-1D27-7990-515C59C9420D}"/>
              </a:ext>
            </a:extLst>
          </p:cNvPr>
          <p:cNvSpPr txBox="1">
            <a:spLocks/>
          </p:cNvSpPr>
          <p:nvPr/>
        </p:nvSpPr>
        <p:spPr>
          <a:xfrm>
            <a:off x="1055687" y="3429000"/>
            <a:ext cx="9285251" cy="180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bin" pitchFamily="2" charset="77"/>
              </a:rPr>
              <a:t>Email us at </a:t>
            </a:r>
            <a:r>
              <a:rPr lang="en-GB" sz="1600" dirty="0" err="1">
                <a:solidFill>
                  <a:schemeClr val="bg1"/>
                </a:solidFill>
                <a:latin typeface="Cabin" pitchFamily="2" charset="77"/>
              </a:rPr>
              <a:t>customerservices@liverpooairport,com</a:t>
            </a:r>
            <a:r>
              <a:rPr lang="en-GB" sz="1600" dirty="0">
                <a:solidFill>
                  <a:schemeClr val="bg1"/>
                </a:solidFill>
                <a:latin typeface="Cabin" pitchFamily="2" charset="77"/>
              </a:rPr>
              <a:t> Monday to Friday for </a:t>
            </a:r>
            <a:r>
              <a:rPr lang="en-GB" sz="1600" dirty="0" err="1">
                <a:solidFill>
                  <a:schemeClr val="bg1"/>
                </a:solidFill>
                <a:latin typeface="Cabin" pitchFamily="2" charset="77"/>
              </a:rPr>
              <a:t>availabilty</a:t>
            </a:r>
            <a:endParaRPr lang="en-GB" sz="1600" b="0" i="0" dirty="0">
              <a:solidFill>
                <a:schemeClr val="bg1"/>
              </a:solidFill>
              <a:effectLst/>
              <a:latin typeface="Cabin" pitchFamily="2" charset="77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bin" pitchFamily="2" charset="77"/>
                <a:cs typeface="Arial" panose="020B0604020202020204" pitchFamily="34" charset="0"/>
              </a:rPr>
              <a:t>You can book a visit up to 2 days before you are due to travel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bin" pitchFamily="2" charset="77"/>
                <a:cs typeface="Arial" panose="020B0604020202020204" pitchFamily="34" charset="0"/>
              </a:rPr>
              <a:t>Bookings are valid for up to 45 minutes before your flight departs for a maximum stay of 1 hour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bin" pitchFamily="2" charset="77"/>
                <a:cs typeface="Arial" panose="020B0604020202020204" pitchFamily="34" charset="0"/>
              </a:rPr>
              <a:t>Bookings are limited to one party at a time </a:t>
            </a:r>
          </a:p>
          <a:p>
            <a:pPr algn="l"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Cabin" pitchFamily="2" charset="7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12D9CD-2A22-900E-EFC9-FC637DCCB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02" y="5683908"/>
            <a:ext cx="2593130" cy="950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04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3CFC-370E-7673-1D75-77D9F7F09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7" y="1628775"/>
            <a:ext cx="6480175" cy="719136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Using the Sensory 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63D81-D61A-6C95-F3E6-7FE988615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7" y="2614774"/>
            <a:ext cx="8262973" cy="453864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tillium Web" pitchFamily="2" charset="77"/>
                <a:cs typeface="Arial" panose="020B0604020202020204" pitchFamily="34" charset="0"/>
              </a:rPr>
              <a:t>The space is a tranquil area for adults and children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2B9B14-315D-C14C-31F2-652DCAF6FA0B}"/>
              </a:ext>
            </a:extLst>
          </p:cNvPr>
          <p:cNvSpPr txBox="1">
            <a:spLocks/>
          </p:cNvSpPr>
          <p:nvPr/>
        </p:nvSpPr>
        <p:spPr>
          <a:xfrm>
            <a:off x="1055687" y="3429000"/>
            <a:ext cx="9377719" cy="180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br>
              <a:rPr lang="en-GB" sz="1200" b="1" dirty="0">
                <a:solidFill>
                  <a:schemeClr val="bg1"/>
                </a:solidFill>
                <a:latin typeface="Cabin" pitchFamily="2" charset="0"/>
              </a:rPr>
            </a:br>
            <a:r>
              <a:rPr lang="en-GB" sz="1400" b="1" i="0" dirty="0">
                <a:solidFill>
                  <a:schemeClr val="bg1"/>
                </a:solidFill>
                <a:effectLst/>
                <a:latin typeface="Cabin" pitchFamily="2" charset="0"/>
              </a:rPr>
              <a:t>Supervision of an adult is always required in a sensory space and when using equipment.</a:t>
            </a:r>
            <a:endParaRPr lang="en-GB" sz="1400" b="1" dirty="0">
              <a:solidFill>
                <a:schemeClr val="bg1"/>
              </a:solidFill>
              <a:latin typeface="Cabin" pitchFamily="2" charset="0"/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Cabin" pitchFamily="2" charset="77"/>
              </a:rPr>
              <a:t>Your booking is valid for your party only  for the slot booked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i="0" dirty="0">
                <a:solidFill>
                  <a:schemeClr val="bg1"/>
                </a:solidFill>
                <a:effectLst/>
                <a:latin typeface="Cabin" pitchFamily="2" charset="77"/>
              </a:rPr>
              <a:t>Please report any damages to 0151 907 1030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i="0" dirty="0">
                <a:solidFill>
                  <a:schemeClr val="bg1"/>
                </a:solidFill>
                <a:effectLst/>
                <a:latin typeface="Cabin" pitchFamily="2" charset="77"/>
              </a:rPr>
              <a:t>No food or </a:t>
            </a:r>
            <a:r>
              <a:rPr lang="en-GB" sz="1400" b="1" dirty="0">
                <a:solidFill>
                  <a:schemeClr val="bg1"/>
                </a:solidFill>
                <a:latin typeface="Cabin" pitchFamily="2" charset="77"/>
              </a:rPr>
              <a:t>drink is permitted for consumption in the Sensory Room. 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Cabin" pitchFamily="2" charset="77"/>
              </a:rPr>
              <a:t>Make sure you leave the facility in time for  flight boarding.  This is usually no later than 40 minutes before departure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Cabin" pitchFamily="2" charset="77"/>
              </a:rPr>
              <a:t>We ask that you close the door securely when you leave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842A72C-37E3-1AA0-0B57-3BCB0DD1E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826" y="5934903"/>
            <a:ext cx="2479995" cy="747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897F1-4EC4-3996-87C4-0C4629F27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92" y="5678259"/>
            <a:ext cx="2608540" cy="956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29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909E6E2-D698-072A-3CEB-1AA2A6912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355" y="5791066"/>
            <a:ext cx="2828224" cy="85266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10ADA36-50A7-11BE-57FA-0373AF117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7" y="1628775"/>
            <a:ext cx="6480175" cy="719136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>
                <a:latin typeface="Poppins Medium" pitchFamily="2" charset="77"/>
                <a:cs typeface="Poppins Medium" pitchFamily="2" charset="77"/>
              </a:rPr>
              <a:t>Disclaimer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E50DA74-EE4D-8D73-4FE6-05829FAE1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2708274"/>
            <a:ext cx="6119812" cy="3603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>
                <a:latin typeface="Titillium Web" pitchFamily="2" charset="77"/>
                <a:cs typeface="Arial" panose="020B0604020202020204" pitchFamily="34" charset="0"/>
              </a:rPr>
              <a:t>Thank you for visiting our sensory space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EA2859D-9C74-A2E9-3903-9EED1053D2A4}"/>
              </a:ext>
            </a:extLst>
          </p:cNvPr>
          <p:cNvSpPr txBox="1">
            <a:spLocks/>
          </p:cNvSpPr>
          <p:nvPr/>
        </p:nvSpPr>
        <p:spPr>
          <a:xfrm>
            <a:off x="1055688" y="3429000"/>
            <a:ext cx="5040312" cy="180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400" dirty="0">
                <a:latin typeface="Cabin" pitchFamily="2" charset="77"/>
              </a:rPr>
              <a:t>Our sensory room has been created by RhinoUK.com</a:t>
            </a:r>
          </a:p>
          <a:p>
            <a:pPr algn="l">
              <a:lnSpc>
                <a:spcPct val="100000"/>
              </a:lnSpc>
            </a:pPr>
            <a:r>
              <a:rPr lang="en-GB" sz="1400" dirty="0">
                <a:latin typeface="Cabin" pitchFamily="2" charset="77"/>
              </a:rPr>
              <a:t>Users may use the facility without charge and do so at their own risk</a:t>
            </a:r>
          </a:p>
          <a:p>
            <a:pPr algn="l">
              <a:lnSpc>
                <a:spcPct val="100000"/>
              </a:lnSpc>
            </a:pPr>
            <a:r>
              <a:rPr lang="en-GB" sz="1400" dirty="0">
                <a:latin typeface="Cabin" pitchFamily="2" charset="77"/>
              </a:rPr>
              <a:t>Please share  your feedback with us at 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abin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customerservices@liverpoolairport.com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abin" pitchFamily="2" charset="77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A5F83-1605-80D0-05B7-77DAB58DE6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81" y="5669339"/>
            <a:ext cx="2676418" cy="98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37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C2CEBDE-8997-6A6D-BB98-4666CD79F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1" y="5976000"/>
            <a:ext cx="2582855" cy="7786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2259811-E8E3-AE57-2BDD-12C449622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7" y="1628775"/>
            <a:ext cx="6480175" cy="719136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>
                <a:latin typeface="Poppins Medium" pitchFamily="2" charset="77"/>
                <a:cs typeface="Poppins Medium" pitchFamily="2" charset="77"/>
              </a:rPr>
              <a:t>Sensory Room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C6E30F5-C575-7EF9-26C5-B43BAE540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2708274"/>
            <a:ext cx="6119812" cy="36036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latin typeface="Titillium Web" pitchFamily="2" charset="77"/>
                <a:cs typeface="Arial" panose="020B0604020202020204" pitchFamily="34" charset="0"/>
              </a:rPr>
              <a:t>Reasons that would prevent you from using the Sensory room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E8912AE-E650-7C7A-F0D6-5D7999FCD164}"/>
              </a:ext>
            </a:extLst>
          </p:cNvPr>
          <p:cNvSpPr txBox="1">
            <a:spLocks/>
          </p:cNvSpPr>
          <p:nvPr/>
        </p:nvSpPr>
        <p:spPr>
          <a:xfrm>
            <a:off x="1055688" y="3429000"/>
            <a:ext cx="5040312" cy="180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dirty="0">
                <a:latin typeface="Cabin" pitchFamily="2" charset="77"/>
                <a:cs typeface="Arial" panose="020B0604020202020204" pitchFamily="34" charset="0"/>
              </a:rPr>
              <a:t>If anyone in your party is unwell please let us know so that we can cancel your booking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3B259-9B8A-6C86-9F93-618FAC0D0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17" y="5588976"/>
            <a:ext cx="2582855" cy="946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23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JLA_Presentation_Colours">
      <a:dk1>
        <a:srgbClr val="1C3449"/>
      </a:dk1>
      <a:lt1>
        <a:srgbClr val="FFFFFF"/>
      </a:lt1>
      <a:dk2>
        <a:srgbClr val="44546A"/>
      </a:dk2>
      <a:lt2>
        <a:srgbClr val="FFFFFF"/>
      </a:lt2>
      <a:accent1>
        <a:srgbClr val="FF9583"/>
      </a:accent1>
      <a:accent2>
        <a:srgbClr val="A18ECE"/>
      </a:accent2>
      <a:accent3>
        <a:srgbClr val="F7D5F7"/>
      </a:accent3>
      <a:accent4>
        <a:srgbClr val="3C3868"/>
      </a:accent4>
      <a:accent5>
        <a:srgbClr val="6CFFD5"/>
      </a:accent5>
      <a:accent6>
        <a:srgbClr val="5EC2FF"/>
      </a:accent6>
      <a:hlink>
        <a:srgbClr val="B3F300"/>
      </a:hlink>
      <a:folHlink>
        <a:srgbClr val="F90F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d9987c-47f1-48aa-ad21-50e91ea7e753">
      <Terms xmlns="http://schemas.microsoft.com/office/infopath/2007/PartnerControls"/>
    </lcf76f155ced4ddcb4097134ff3c332f>
    <TaxCatchAll xmlns="7fbca37e-a3e9-4c14-847e-7f42123e34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55E0E23AA4DB4080F8B23341FF886C" ma:contentTypeVersion="15" ma:contentTypeDescription="Create a new document." ma:contentTypeScope="" ma:versionID="d0774aa3deed87c8ff89c9efaa4fc95c">
  <xsd:schema xmlns:xsd="http://www.w3.org/2001/XMLSchema" xmlns:xs="http://www.w3.org/2001/XMLSchema" xmlns:p="http://schemas.microsoft.com/office/2006/metadata/properties" xmlns:ns2="4fd9987c-47f1-48aa-ad21-50e91ea7e753" xmlns:ns3="7fbca37e-a3e9-4c14-847e-7f42123e341d" targetNamespace="http://schemas.microsoft.com/office/2006/metadata/properties" ma:root="true" ma:fieldsID="c583edc8b5de6f8103ac124108d8a247" ns2:_="" ns3:_="">
    <xsd:import namespace="4fd9987c-47f1-48aa-ad21-50e91ea7e753"/>
    <xsd:import namespace="7fbca37e-a3e9-4c14-847e-7f42123e34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9987c-47f1-48aa-ad21-50e91ea7e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ca2d4a5-37e2-4ab0-85ec-ecc481535c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ca37e-a3e9-4c14-847e-7f42123e34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1e4612-238d-49b9-95e9-2d0a66385ad6}" ma:internalName="TaxCatchAll" ma:showField="CatchAllData" ma:web="7fbca37e-a3e9-4c14-847e-7f42123e34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B942A-6E0E-433C-A10A-3D0620EC94B4}">
  <ds:schemaRefs>
    <ds:schemaRef ds:uri="http://schemas.microsoft.com/office/2006/metadata/properties"/>
    <ds:schemaRef ds:uri="http://schemas.microsoft.com/office/infopath/2007/PartnerControls"/>
    <ds:schemaRef ds:uri="4fd9987c-47f1-48aa-ad21-50e91ea7e753"/>
    <ds:schemaRef ds:uri="7fbca37e-a3e9-4c14-847e-7f42123e341d"/>
  </ds:schemaRefs>
</ds:datastoreItem>
</file>

<file path=customXml/itemProps2.xml><?xml version="1.0" encoding="utf-8"?>
<ds:datastoreItem xmlns:ds="http://schemas.openxmlformats.org/officeDocument/2006/customXml" ds:itemID="{11535973-390D-4FE9-A892-EA9AA09C38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568573-E9FA-4DED-8774-34EEC38D5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9987c-47f1-48aa-ad21-50e91ea7e753"/>
    <ds:schemaRef ds:uri="7fbca37e-a3e9-4c14-847e-7f42123e34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Poppins Medium</vt:lpstr>
      <vt:lpstr>Titillium Web</vt:lpstr>
      <vt:lpstr>Calibri Light</vt:lpstr>
      <vt:lpstr>Cabin</vt:lpstr>
      <vt:lpstr>Arial</vt:lpstr>
      <vt:lpstr>Calibri</vt:lpstr>
      <vt:lpstr>Office Theme</vt:lpstr>
      <vt:lpstr>Welcome to the Sensory Space</vt:lpstr>
      <vt:lpstr>PowerPoint Presentation</vt:lpstr>
      <vt:lpstr>Using the Sensory Room</vt:lpstr>
      <vt:lpstr>Disclaimer</vt:lpstr>
      <vt:lpstr>Sensory Room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Luke Forrester-Woods</dc:creator>
  <cp:lastModifiedBy>Christina Smith</cp:lastModifiedBy>
  <cp:revision>9</cp:revision>
  <dcterms:created xsi:type="dcterms:W3CDTF">2023-04-19T08:42:47Z</dcterms:created>
  <dcterms:modified xsi:type="dcterms:W3CDTF">2024-01-08T14:29:14Z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0x0101001A55E0E23AA4DB4080F8B23341FF886C</vt:lpwstr>
  </property>
</Properties>
</file>